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602AE-4842-4CD8-BD86-8E92316E170C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930F-DBBC-4A9A-8AEC-ADD6A20EC4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Семья Алиевых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Шамдин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Духик</a:t>
            </a:r>
            <a:r>
              <a:rPr lang="ru-RU" baseline="0" dirty="0" smtClean="0"/>
              <a:t> отметила золотой юбилей. За  50 лет совместной жизни  воспитали 5х детей и 12 внуков. </a:t>
            </a:r>
            <a:r>
              <a:rPr lang="ru-RU" baseline="0" smtClean="0"/>
              <a:t>СЧАСТЛИВЫ ВМЕСТЕ.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B930F-DBBC-4A9A-8AEC-ADD6A20EC4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ee\Desktop\фото семьи Алиевы\IMG-20200512-WA0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57412"/>
            <a:ext cx="9144000" cy="91201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-1785974"/>
            <a:ext cx="5500726" cy="85725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СЧАСТЛИВЫ ВМЕСТЕ</a:t>
            </a:r>
            <a:endParaRPr lang="ru-RU" dirty="0"/>
          </a:p>
        </p:txBody>
      </p:sp>
      <p:pic>
        <p:nvPicPr>
          <p:cNvPr id="1031" name="Picture 7" descr="C:\Users\ee\Desktop\фото семьи Алиевы\IMG-20191231-WA0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928934"/>
            <a:ext cx="1500198" cy="2156504"/>
          </a:xfrm>
          <a:prstGeom prst="rect">
            <a:avLst/>
          </a:prstGeom>
          <a:noFill/>
        </p:spPr>
      </p:pic>
      <p:pic>
        <p:nvPicPr>
          <p:cNvPr id="1034" name="Picture 10" descr="C:\Users\ee\Desktop\фото семьи Алиевы\IMG-20200512-WA00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43370" y="-1785974"/>
            <a:ext cx="5746742" cy="4214824"/>
          </a:xfrm>
          <a:prstGeom prst="rect">
            <a:avLst/>
          </a:prstGeom>
          <a:noFill/>
        </p:spPr>
      </p:pic>
      <p:pic>
        <p:nvPicPr>
          <p:cNvPr id="1032" name="Picture 8" descr="C:\Users\ee\Desktop\фото семьи Алиевы\IMG-20191218-WA00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606007" y="1357298"/>
            <a:ext cx="3212013" cy="4287150"/>
          </a:xfrm>
          <a:prstGeom prst="rect">
            <a:avLst/>
          </a:prstGeom>
          <a:noFill/>
        </p:spPr>
      </p:pic>
      <p:pic>
        <p:nvPicPr>
          <p:cNvPr id="1026" name="Picture 2" descr="C:\Users\ee\Desktop\фото семьи Алиевы\IMG-20191218-WA0015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3660771"/>
            <a:ext cx="3394472" cy="3197229"/>
          </a:xfrm>
          <a:prstGeom prst="rect">
            <a:avLst/>
          </a:prstGeom>
          <a:noFill/>
        </p:spPr>
      </p:pic>
      <p:pic>
        <p:nvPicPr>
          <p:cNvPr id="1033" name="Picture 9" descr="C:\Users\ee\Desktop\фото семьи Алиевы\IMG-20191218-WA003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43686" y="-2143164"/>
            <a:ext cx="5000628" cy="3750471"/>
          </a:xfrm>
          <a:prstGeom prst="rect">
            <a:avLst/>
          </a:prstGeom>
          <a:noFill/>
        </p:spPr>
      </p:pic>
      <p:pic>
        <p:nvPicPr>
          <p:cNvPr id="1030" name="Picture 6" descr="C:\Users\ee\Desktop\фото семьи Алиевы\IMG-20191218-WA003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00826" y="357166"/>
            <a:ext cx="4691074" cy="3645355"/>
          </a:xfrm>
          <a:prstGeom prst="rect">
            <a:avLst/>
          </a:prstGeom>
          <a:noFill/>
        </p:spPr>
      </p:pic>
      <p:pic>
        <p:nvPicPr>
          <p:cNvPr id="1027" name="Picture 3" descr="C:\Users\ee\Desktop\фото семьи Алиевы\IMG-20191218-WA002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9454" y="3190873"/>
            <a:ext cx="2750345" cy="3667127"/>
          </a:xfrm>
          <a:prstGeom prst="rect">
            <a:avLst/>
          </a:prstGeom>
          <a:noFill/>
        </p:spPr>
      </p:pic>
      <p:pic>
        <p:nvPicPr>
          <p:cNvPr id="1035" name="Picture 11" descr="C:\Users\ee\Desktop\фото семьи Алиевы\IMG-20191218-WA0011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571868" y="4071942"/>
            <a:ext cx="3048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СЧАСТЛИВЫ ВМЕСТЕ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ee</dc:creator>
  <cp:lastModifiedBy>ee</cp:lastModifiedBy>
  <cp:revision>7</cp:revision>
  <dcterms:created xsi:type="dcterms:W3CDTF">2020-05-13T07:40:18Z</dcterms:created>
  <dcterms:modified xsi:type="dcterms:W3CDTF">2020-05-15T05:45:22Z</dcterms:modified>
</cp:coreProperties>
</file>