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03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8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7280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50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73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73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29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3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5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8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8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5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45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FC41-1BA5-40A7-BED3-54865C45831D}" type="datetimeFigureOut">
              <a:rPr lang="ru-RU" smtClean="0"/>
              <a:t>07.07.2020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711579-54E1-420D-BE37-04B5613FA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6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11AA77-153B-4689-A113-FE380531C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8866" y="2154381"/>
            <a:ext cx="5944394" cy="1126283"/>
          </a:xfrm>
        </p:spPr>
        <p:txBody>
          <a:bodyPr>
            <a:noAutofit/>
          </a:bodyPr>
          <a:lstStyle/>
          <a:p>
            <a:r>
              <a:rPr lang="ru-RU" sz="7200" dirty="0"/>
              <a:t>День семьи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5BC777-7EC4-406F-9B0A-315EAB9E4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61061" y="510585"/>
            <a:ext cx="6172199" cy="1126283"/>
          </a:xfrm>
        </p:spPr>
        <p:txBody>
          <a:bodyPr>
            <a:normAutofit/>
          </a:bodyPr>
          <a:lstStyle/>
          <a:p>
            <a:r>
              <a:rPr lang="ru-RU" sz="2400" dirty="0" err="1"/>
              <a:t>Бороздиновская</a:t>
            </a:r>
            <a:r>
              <a:rPr lang="ru-RU" sz="2400" dirty="0"/>
              <a:t> сельская библиотека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E6E0B9-53BF-4F47-99FA-84C01AAC94C3}"/>
              </a:ext>
            </a:extLst>
          </p:cNvPr>
          <p:cNvSpPr txBox="1">
            <a:spLocks/>
          </p:cNvSpPr>
          <p:nvPr/>
        </p:nvSpPr>
        <p:spPr>
          <a:xfrm>
            <a:off x="5865811" y="3235035"/>
            <a:ext cx="5944394" cy="11262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/>
              <a:t>Подготовила Перфильева Т.В.</a:t>
            </a:r>
          </a:p>
        </p:txBody>
      </p:sp>
    </p:spTree>
    <p:extLst>
      <p:ext uri="{BB962C8B-B14F-4D97-AF65-F5344CB8AC3E}">
        <p14:creationId xmlns:p14="http://schemas.microsoft.com/office/powerpoint/2010/main" val="138984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7E565-B2DE-45E7-B305-D66F77BC2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53" y="222149"/>
            <a:ext cx="10683160" cy="103133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Наши читающие семьи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7EA5904-CB1B-4643-801F-BDE1060A0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38049" y="5929746"/>
            <a:ext cx="4012687" cy="577223"/>
          </a:xfrm>
        </p:spPr>
        <p:txBody>
          <a:bodyPr/>
          <a:lstStyle/>
          <a:p>
            <a:r>
              <a:rPr lang="ru-RU" dirty="0"/>
              <a:t>Дома лучше!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EA1DAB-0487-4556-90A5-B075E8453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40" y="1328198"/>
            <a:ext cx="4746697" cy="42016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400C13-63D7-4C06-9767-FE7347B22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38" y="1830879"/>
            <a:ext cx="4746696" cy="45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0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E4E67F-0DB4-43A5-ABA8-3CB8FB80F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505689"/>
            <a:ext cx="4384964" cy="584661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318E7-A08F-4413-ADC6-F214AAEB0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6223"/>
          <a:stretch/>
        </p:blipFill>
        <p:spPr>
          <a:xfrm>
            <a:off x="7398327" y="505689"/>
            <a:ext cx="3657600" cy="58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3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B8A09C-1EEB-4A04-B5D0-FC11025EA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6" t="12525" r="2133" b="2828"/>
          <a:stretch/>
        </p:blipFill>
        <p:spPr>
          <a:xfrm>
            <a:off x="1510146" y="401633"/>
            <a:ext cx="4031673" cy="6054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FB578E-E29B-4C85-9A01-6FEFA429E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685" r="-1448"/>
          <a:stretch/>
        </p:blipFill>
        <p:spPr>
          <a:xfrm>
            <a:off x="6336722" y="401632"/>
            <a:ext cx="5044936" cy="60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296B63-8E2A-46A3-9095-E17A9BDC2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78" y="443343"/>
            <a:ext cx="4760687" cy="59713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70275-2206-48FB-80F0-8C28E9A7B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9926"/>
            <a:ext cx="5781964" cy="43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1774BF1-CFFB-4802-88F1-7A3E26A0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3" y="1939636"/>
            <a:ext cx="10571018" cy="2202873"/>
          </a:xfrm>
        </p:spPr>
        <p:txBody>
          <a:bodyPr>
            <a:no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722453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21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День семьи</vt:lpstr>
      <vt:lpstr>Наши читающие семьи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семьи</dc:title>
  <dc:creator>HP</dc:creator>
  <cp:lastModifiedBy>HP</cp:lastModifiedBy>
  <cp:revision>4</cp:revision>
  <dcterms:created xsi:type="dcterms:W3CDTF">2020-07-07T16:14:21Z</dcterms:created>
  <dcterms:modified xsi:type="dcterms:W3CDTF">2020-07-07T16:40:44Z</dcterms:modified>
</cp:coreProperties>
</file>